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543" r:id="rId4"/>
    <p:sldId id="273" r:id="rId5"/>
    <p:sldId id="266" r:id="rId6"/>
    <p:sldId id="262" r:id="rId7"/>
    <p:sldId id="544" r:id="rId8"/>
    <p:sldId id="545" r:id="rId9"/>
    <p:sldId id="546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37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82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684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10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435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57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0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7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809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436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92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90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47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76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4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0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33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2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9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84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18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5D98-9FBA-47D8-9C56-1377C35954DD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AAB8-6B40-462C-8CD9-209530BC77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2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B973-490D-484F-84FF-09A001FEFF64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047D-A17C-4B31-9915-B828068114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5C9CD3B-D51A-47CC-B9A2-024E545710A3}"/>
              </a:ext>
            </a:extLst>
          </p:cNvPr>
          <p:cNvSpPr/>
          <p:nvPr/>
        </p:nvSpPr>
        <p:spPr>
          <a:xfrm>
            <a:off x="1476375" y="1581686"/>
            <a:ext cx="64924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lgerian" panose="04020705040A02060702" pitchFamily="82" charset="0"/>
              </a:rPr>
              <a:t>Hoop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lgerian" panose="04020705040A02060702" pitchFamily="82" charset="0"/>
              </a:rPr>
              <a:t>challenges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37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3A7B7A-0B48-45C1-A379-5EF7DEEB0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37" y="2248928"/>
            <a:ext cx="1462902" cy="2137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BEE1FB-BF40-4A74-856F-ED49873B0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81" t="-1338" r="36162" b="-378"/>
          <a:stretch/>
        </p:blipFill>
        <p:spPr>
          <a:xfrm>
            <a:off x="7562333" y="2248928"/>
            <a:ext cx="1210961" cy="2141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E2FEC8-4618-4B22-A6D2-875540E01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38" t="-331" r="35000" b="1"/>
          <a:stretch/>
        </p:blipFill>
        <p:spPr>
          <a:xfrm>
            <a:off x="4862537" y="4386647"/>
            <a:ext cx="1410253" cy="2141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0A6DC8-E2C1-4784-8D57-CBAF9BABBA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881" r="21459"/>
          <a:stretch/>
        </p:blipFill>
        <p:spPr>
          <a:xfrm>
            <a:off x="6900183" y="4613783"/>
            <a:ext cx="1761904" cy="19145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BDF24AE-E22D-47FD-88E5-8BDD9E4BE7AE}"/>
              </a:ext>
            </a:extLst>
          </p:cNvPr>
          <p:cNvSpPr/>
          <p:nvPr/>
        </p:nvSpPr>
        <p:spPr>
          <a:xfrm>
            <a:off x="2107222" y="256739"/>
            <a:ext cx="49295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lgerian" panose="04020705040A02060702" pitchFamily="82" charset="0"/>
              </a:rPr>
              <a:t>Hula Hooping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9B460E8-AD09-4016-B624-38AC731B85C6}"/>
              </a:ext>
            </a:extLst>
          </p:cNvPr>
          <p:cNvSpPr txBox="1"/>
          <p:nvPr/>
        </p:nvSpPr>
        <p:spPr>
          <a:xfrm>
            <a:off x="263096" y="1767999"/>
            <a:ext cx="46175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Hula hoop for as long as possible (I suggest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that you set a maximum time limit of 1 minute)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challenge could be: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Around the middle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Around 1 arm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Around 2 arms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use the foot hula hoop ankle ball</a:t>
            </a:r>
          </a:p>
        </p:txBody>
      </p:sp>
    </p:spTree>
    <p:extLst>
      <p:ext uri="{BB962C8B-B14F-4D97-AF65-F5344CB8AC3E}">
        <p14:creationId xmlns:p14="http://schemas.microsoft.com/office/powerpoint/2010/main" val="107798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2209" y="404664"/>
            <a:ext cx="5965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lgerian" panose="04020705040A02060702" pitchFamily="82" charset="0"/>
              </a:rPr>
              <a:t>BEANBAG AIMING</a:t>
            </a:r>
          </a:p>
        </p:txBody>
      </p:sp>
      <p:pic>
        <p:nvPicPr>
          <p:cNvPr id="10242" name="Picture 2" descr="http://www.isleofwightbouncycastles.com/Bean%20B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090270"/>
            <a:ext cx="762915" cy="7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ecx.images-amazon.com/images/I/411mjVOrvOL._SL500_AA3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75562"/>
            <a:ext cx="2682049" cy="26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Triangle 3"/>
          <p:cNvSpPr/>
          <p:nvPr/>
        </p:nvSpPr>
        <p:spPr>
          <a:xfrm>
            <a:off x="5580112" y="2780928"/>
            <a:ext cx="2520280" cy="126686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6012160" y="3573015"/>
            <a:ext cx="653662" cy="684595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Oval 7"/>
          <p:cNvSpPr/>
          <p:nvPr/>
        </p:nvSpPr>
        <p:spPr>
          <a:xfrm>
            <a:off x="5510898" y="4047788"/>
            <a:ext cx="653662" cy="684595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Oval 8"/>
          <p:cNvSpPr/>
          <p:nvPr/>
        </p:nvSpPr>
        <p:spPr>
          <a:xfrm>
            <a:off x="5004048" y="4509120"/>
            <a:ext cx="653662" cy="684595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2276872"/>
            <a:ext cx="51125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How many bean bags can you get into the hoops?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1 point for throwing into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2 points for throwing into</a:t>
            </a:r>
          </a:p>
          <a:p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3 points for throwing into</a:t>
            </a:r>
          </a:p>
        </p:txBody>
      </p:sp>
      <p:sp>
        <p:nvSpPr>
          <p:cNvPr id="11" name="Oval 10"/>
          <p:cNvSpPr/>
          <p:nvPr/>
        </p:nvSpPr>
        <p:spPr>
          <a:xfrm>
            <a:off x="3419872" y="2809343"/>
            <a:ext cx="326831" cy="342298"/>
          </a:xfrm>
          <a:prstGeom prst="ellipse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19872" y="3401866"/>
            <a:ext cx="326831" cy="342298"/>
          </a:xfrm>
          <a:prstGeom prst="ellipse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19872" y="3975115"/>
            <a:ext cx="326831" cy="333082"/>
          </a:xfrm>
          <a:prstGeom prst="ellipse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: Top Corners One Rounded and One Snipped 4">
            <a:extLst>
              <a:ext uri="{FF2B5EF4-FFF2-40B4-BE49-F238E27FC236}">
                <a16:creationId xmlns:a16="http://schemas.microsoft.com/office/drawing/2014/main" xmlns="" id="{C0A24270-089D-45B0-8BC8-410B2B928093}"/>
              </a:ext>
            </a:extLst>
          </p:cNvPr>
          <p:cNvSpPr/>
          <p:nvPr/>
        </p:nvSpPr>
        <p:spPr>
          <a:xfrm>
            <a:off x="6233774" y="2498892"/>
            <a:ext cx="1338601" cy="864301"/>
          </a:xfrm>
          <a:prstGeom prst="snip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7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339" y="2037556"/>
            <a:ext cx="8708242" cy="3811588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Stand behind a line and throw your hoop over the cones/tins.</a:t>
            </a:r>
          </a:p>
          <a:p>
            <a:pPr algn="ctr"/>
            <a:r>
              <a:rPr lang="en-GB" dirty="0"/>
              <a:t>The nearest cone scores 1 point and the furthest one away scores 4 points.</a:t>
            </a:r>
          </a:p>
          <a:p>
            <a:pPr algn="ctr"/>
            <a:r>
              <a:rPr lang="en-GB" dirty="0"/>
              <a:t>Have 10 attempts and see how many points you can score.</a:t>
            </a:r>
          </a:p>
          <a:p>
            <a:pPr algn="ctr"/>
            <a:endParaRPr lang="en-GB" dirty="0"/>
          </a:p>
        </p:txBody>
      </p:sp>
      <p:pic>
        <p:nvPicPr>
          <p:cNvPr id="6" name="Picture 5" descr="A &amp; T multi skills0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69" y="3871887"/>
            <a:ext cx="3587773" cy="2690829"/>
          </a:xfrm>
          <a:prstGeom prst="rect">
            <a:avLst/>
          </a:prstGeom>
        </p:spPr>
      </p:pic>
      <p:pic>
        <p:nvPicPr>
          <p:cNvPr id="7" name="Picture 6" descr="A &amp; T multi skills00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171" y="3871886"/>
            <a:ext cx="3587773" cy="26908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9792069-0C9B-4356-80FB-A98DCCBCDAF0}"/>
              </a:ext>
            </a:extLst>
          </p:cNvPr>
          <p:cNvSpPr/>
          <p:nvPr/>
        </p:nvSpPr>
        <p:spPr>
          <a:xfrm>
            <a:off x="2813808" y="107267"/>
            <a:ext cx="2799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lgerian" panose="04020705040A02060702" pitchFamily="82" charset="0"/>
              </a:rPr>
              <a:t>Hoopla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153401"/>
            <a:ext cx="8077200" cy="1162050"/>
          </a:xfrm>
        </p:spPr>
        <p:txBody>
          <a:bodyPr>
            <a:noAutofit/>
          </a:bodyPr>
          <a:lstStyle/>
          <a:p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lgerian" pitchFamily="82" charset="0"/>
              </a:rPr>
              <a:t>The Olympic rings</a:t>
            </a:r>
            <a:endParaRPr lang="en-GB" sz="5400" dirty="0">
              <a:latin typeface="Algerian" pitchFamily="8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4958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Tie some hoops onto a fence/draw some circles onto a wall</a:t>
            </a:r>
          </a:p>
          <a:p>
            <a:endParaRPr lang="en-GB" dirty="0"/>
          </a:p>
          <a:p>
            <a:r>
              <a:rPr lang="en-GB" dirty="0"/>
              <a:t>You have to throw  5 things through separate hoops: </a:t>
            </a:r>
          </a:p>
          <a:p>
            <a:r>
              <a:rPr lang="en-GB" dirty="0"/>
              <a:t>You could throw: -</a:t>
            </a:r>
          </a:p>
          <a:p>
            <a:r>
              <a:rPr lang="en-GB" dirty="0"/>
              <a:t>tennis ball</a:t>
            </a:r>
          </a:p>
          <a:p>
            <a:r>
              <a:rPr lang="en-GB" dirty="0"/>
              <a:t>football</a:t>
            </a:r>
          </a:p>
          <a:p>
            <a:r>
              <a:rPr lang="en-GB" dirty="0"/>
              <a:t>pair of socks</a:t>
            </a:r>
          </a:p>
          <a:p>
            <a:r>
              <a:rPr lang="en-GB" dirty="0"/>
              <a:t>scrunched up paper</a:t>
            </a:r>
          </a:p>
          <a:p>
            <a:r>
              <a:rPr lang="en-GB" dirty="0"/>
              <a:t>shoe</a:t>
            </a:r>
          </a:p>
          <a:p>
            <a:r>
              <a:rPr lang="en-GB" dirty="0"/>
              <a:t>(anything that is not breakable)</a:t>
            </a:r>
          </a:p>
          <a:p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A &amp; T multi skills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7609" y="2057400"/>
            <a:ext cx="5015116" cy="3329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B7458B-F5C9-407B-8FC8-4CFD259A0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865" y="1952028"/>
            <a:ext cx="2094860" cy="31480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FE26C06-81AB-43E2-90A9-6F915A5223B2}"/>
              </a:ext>
            </a:extLst>
          </p:cNvPr>
          <p:cNvSpPr/>
          <p:nvPr/>
        </p:nvSpPr>
        <p:spPr>
          <a:xfrm>
            <a:off x="2338410" y="309860"/>
            <a:ext cx="5105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lgerian" panose="04020705040A02060702" pitchFamily="82" charset="0"/>
              </a:rPr>
              <a:t>Hula skipping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4BD01E-D824-4A78-A49A-BC09EB941D16}"/>
              </a:ext>
            </a:extLst>
          </p:cNvPr>
          <p:cNvSpPr txBox="1"/>
          <p:nvPr/>
        </p:nvSpPr>
        <p:spPr>
          <a:xfrm>
            <a:off x="1073478" y="1952028"/>
            <a:ext cx="55604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big hoop is easier for this challenge</a:t>
            </a:r>
          </a:p>
          <a:p>
            <a:endParaRPr lang="en-US" dirty="0"/>
          </a:p>
          <a:p>
            <a:r>
              <a:rPr lang="en-US" dirty="0"/>
              <a:t>Start with the hoop behind your feet and swing </a:t>
            </a:r>
          </a:p>
          <a:p>
            <a:r>
              <a:rPr lang="en-US" dirty="0"/>
              <a:t>the hoop over your head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walking through the hoop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Then jump through the hoop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 how many continuous skips you can manage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Try jumping: -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with feet together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Alternate feet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Hopping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try all of the above but send the hoop backwards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841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EDEB47-0247-4624-B50D-394A5C991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" y="4362451"/>
            <a:ext cx="2457450" cy="1857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25766F-1259-4419-889C-44511D550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3981450"/>
            <a:ext cx="1743075" cy="2619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BBEABF-6D12-496A-AEF8-BA09E78CC927}"/>
              </a:ext>
            </a:extLst>
          </p:cNvPr>
          <p:cNvSpPr/>
          <p:nvPr/>
        </p:nvSpPr>
        <p:spPr>
          <a:xfrm>
            <a:off x="1646993" y="166688"/>
            <a:ext cx="5652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lgerian" panose="04020705040A02060702" pitchFamily="82" charset="0"/>
              </a:rPr>
              <a:t>Throw through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68AA15F-1E99-4630-96F3-E2B05B23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962" y="1362668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EADDC7F-BE28-4633-9B79-52669F1F9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7" y="1171574"/>
            <a:ext cx="1743075" cy="2619375"/>
          </a:xfrm>
          <a:prstGeom prst="rect">
            <a:avLst/>
          </a:prstGeom>
        </p:spPr>
      </p:pic>
      <p:sp>
        <p:nvSpPr>
          <p:cNvPr id="10" name="Circle: Hollow 9">
            <a:extLst>
              <a:ext uri="{FF2B5EF4-FFF2-40B4-BE49-F238E27FC236}">
                <a16:creationId xmlns:a16="http://schemas.microsoft.com/office/drawing/2014/main" xmlns="" id="{67D8A3E6-0D9F-4695-ACE2-52EF768F029E}"/>
              </a:ext>
            </a:extLst>
          </p:cNvPr>
          <p:cNvSpPr/>
          <p:nvPr/>
        </p:nvSpPr>
        <p:spPr>
          <a:xfrm>
            <a:off x="7581900" y="1566861"/>
            <a:ext cx="914400" cy="914400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1635CB-6C05-4751-A069-5084487809A1}"/>
              </a:ext>
            </a:extLst>
          </p:cNvPr>
          <p:cNvSpPr txBox="1"/>
          <p:nvPr/>
        </p:nvSpPr>
        <p:spPr>
          <a:xfrm>
            <a:off x="2173174" y="1566861"/>
            <a:ext cx="38627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Throw a ball or a pair of socks rolled up</a:t>
            </a:r>
          </a:p>
          <a:p>
            <a:r>
              <a:rPr lang="en-US" dirty="0"/>
              <a:t>or a frisbee through a hoop OR aim at</a:t>
            </a:r>
          </a:p>
          <a:p>
            <a:r>
              <a:rPr lang="en-US" dirty="0"/>
              <a:t>a wall where you’ve drawn a circle.</a:t>
            </a:r>
          </a:p>
          <a:p>
            <a:r>
              <a:rPr lang="en-US" dirty="0"/>
              <a:t>Try throwing: - underarm</a:t>
            </a:r>
          </a:p>
          <a:p>
            <a:r>
              <a:rPr lang="en-US" dirty="0"/>
              <a:t>		         overarm</a:t>
            </a:r>
          </a:p>
          <a:p>
            <a:r>
              <a:rPr lang="en-US" dirty="0"/>
              <a:t>			with your right hand</a:t>
            </a:r>
          </a:p>
          <a:p>
            <a:r>
              <a:rPr lang="en-US" dirty="0"/>
              <a:t>			with your left hand</a:t>
            </a:r>
          </a:p>
          <a:p>
            <a:r>
              <a:rPr lang="en-US" dirty="0"/>
              <a:t>			with both hands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5C59242-310B-419E-A46B-CEFADFE056C9}"/>
              </a:ext>
            </a:extLst>
          </p:cNvPr>
          <p:cNvSpPr txBox="1"/>
          <p:nvPr/>
        </p:nvSpPr>
        <p:spPr>
          <a:xfrm>
            <a:off x="2881455" y="4275474"/>
            <a:ext cx="38049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Perhaps someone else in your family</a:t>
            </a:r>
          </a:p>
          <a:p>
            <a:r>
              <a:rPr lang="en-US" dirty="0"/>
              <a:t>would like to join in your game.</a:t>
            </a:r>
          </a:p>
          <a:p>
            <a:r>
              <a:rPr lang="en-US" dirty="0"/>
              <a:t>They could hold the hoop for you OR</a:t>
            </a:r>
          </a:p>
          <a:p>
            <a:r>
              <a:rPr lang="en-US" dirty="0"/>
              <a:t>you could dangle the hoop from a </a:t>
            </a:r>
          </a:p>
          <a:p>
            <a:r>
              <a:rPr lang="en-US" dirty="0"/>
              <a:t>washing line and throw the ball/socks/</a:t>
            </a:r>
          </a:p>
          <a:p>
            <a:r>
              <a:rPr lang="en-US" dirty="0"/>
              <a:t>frisbee through the hoop.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24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3C676B-E0B3-4E7D-8186-F0BA57814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5" y="3429000"/>
            <a:ext cx="1743075" cy="2619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B4A4BAE-3AAC-4458-BAB9-EDC453537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25" y="1157287"/>
            <a:ext cx="1142068" cy="1713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CCFE50-B393-4CB4-9F67-4E46D1806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9792" y="1151930"/>
            <a:ext cx="1166658" cy="17131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5645598-48B4-4F5A-A1B9-805A56080910}"/>
              </a:ext>
            </a:extLst>
          </p:cNvPr>
          <p:cNvSpPr/>
          <p:nvPr/>
        </p:nvSpPr>
        <p:spPr>
          <a:xfrm>
            <a:off x="172397" y="228600"/>
            <a:ext cx="87992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lgerian" panose="04020705040A02060702" pitchFamily="82" charset="0"/>
              </a:rPr>
              <a:t>Throwing the hula hoop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C7DDDF-3366-4205-BD41-BA85979B66F3}"/>
              </a:ext>
            </a:extLst>
          </p:cNvPr>
          <p:cNvSpPr txBox="1"/>
          <p:nvPr/>
        </p:nvSpPr>
        <p:spPr>
          <a:xfrm>
            <a:off x="3435865" y="1151930"/>
            <a:ext cx="5207579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Throw the hoop up into the air.</a:t>
            </a:r>
          </a:p>
          <a:p>
            <a:r>
              <a:rPr lang="en-US" dirty="0"/>
              <a:t>Can you throw it with your right and your left hand?</a:t>
            </a:r>
          </a:p>
          <a:p>
            <a:endParaRPr lang="en-US" dirty="0"/>
          </a:p>
          <a:p>
            <a:r>
              <a:rPr lang="en-US" dirty="0"/>
              <a:t>Can you catch it with two hands?</a:t>
            </a:r>
          </a:p>
          <a:p>
            <a:r>
              <a:rPr lang="en-US" dirty="0"/>
              <a:t>Can you catch it with your left hand?</a:t>
            </a:r>
          </a:p>
          <a:p>
            <a:r>
              <a:rPr lang="en-US" dirty="0"/>
              <a:t>Can you catch it with your right hand?</a:t>
            </a:r>
          </a:p>
          <a:p>
            <a:endParaRPr lang="en-US" dirty="0"/>
          </a:p>
          <a:p>
            <a:r>
              <a:rPr lang="en-US" dirty="0"/>
              <a:t>Ask another family member to throw and catch the </a:t>
            </a:r>
          </a:p>
          <a:p>
            <a:r>
              <a:rPr lang="en-US" dirty="0"/>
              <a:t>hoop with you. (Repeat the previous challenges).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Try rolling the hoop by your side. </a:t>
            </a:r>
          </a:p>
          <a:p>
            <a:r>
              <a:rPr lang="en-US" dirty="0"/>
              <a:t>How long can you keep rolling it?</a:t>
            </a:r>
          </a:p>
          <a:p>
            <a:endParaRPr lang="en-US" dirty="0"/>
          </a:p>
          <a:p>
            <a:r>
              <a:rPr lang="en-US" dirty="0"/>
              <a:t>Can you roll the hoop away and then try to run past it</a:t>
            </a:r>
          </a:p>
          <a:p>
            <a:r>
              <a:rPr lang="en-US" dirty="0"/>
              <a:t>before it falls?</a:t>
            </a:r>
          </a:p>
          <a:p>
            <a:endParaRPr lang="en-US" dirty="0"/>
          </a:p>
          <a:p>
            <a:r>
              <a:rPr lang="en-US" dirty="0"/>
              <a:t>Can you spin the hoop as you throw it along the </a:t>
            </a:r>
          </a:p>
          <a:p>
            <a:r>
              <a:rPr lang="en-US" dirty="0"/>
              <a:t>Ground? It should come back to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627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422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The Olympic rings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Claire Moore</cp:lastModifiedBy>
  <cp:revision>8</cp:revision>
  <dcterms:created xsi:type="dcterms:W3CDTF">2020-05-01T13:48:58Z</dcterms:created>
  <dcterms:modified xsi:type="dcterms:W3CDTF">2020-05-01T15:56:18Z</dcterms:modified>
</cp:coreProperties>
</file>